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-apKECGXQ" TargetMode="External"/><Relationship Id="rId2" Type="http://schemas.openxmlformats.org/officeDocument/2006/relationships/hyperlink" Target="https://www.youtube.com/watch?v=ff5dQYXr6e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Zapisi</a:t>
            </a:r>
            <a:r>
              <a:rPr lang="en-GB" dirty="0" smtClean="0"/>
              <a:t> o </a:t>
            </a:r>
            <a:r>
              <a:rPr lang="en-GB" dirty="0" err="1" smtClean="0"/>
              <a:t>gradovima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Ćehotina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</a:t>
            </a:r>
            <a:r>
              <a:rPr lang="en-GB" dirty="0" smtClean="0">
                <a:solidFill>
                  <a:srgbClr val="002060"/>
                </a:solidFill>
              </a:rPr>
              <a:t> Drina – a </a:t>
            </a:r>
            <a:r>
              <a:rPr lang="en-GB" dirty="0" err="1" smtClean="0">
                <a:solidFill>
                  <a:srgbClr val="002060"/>
                </a:solidFill>
              </a:rPr>
              <a:t>među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njima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Foća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Ćamil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Sijarić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Nakon</a:t>
            </a:r>
            <a:r>
              <a:rPr lang="en-GB" dirty="0" smtClean="0"/>
              <a:t> </a:t>
            </a:r>
            <a:r>
              <a:rPr lang="en-GB" dirty="0" err="1" smtClean="0"/>
              <a:t>pročitanog</a:t>
            </a:r>
            <a:r>
              <a:rPr lang="en-GB" dirty="0" smtClean="0"/>
              <a:t> </a:t>
            </a:r>
            <a:r>
              <a:rPr lang="en-GB" dirty="0" err="1" smtClean="0"/>
              <a:t>teksta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 smtClean="0"/>
              <a:t>Ovaj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 je </a:t>
            </a:r>
            <a:r>
              <a:rPr lang="en-GB" dirty="0" err="1" smtClean="0"/>
              <a:t>odlomak</a:t>
            </a:r>
            <a:r>
              <a:rPr lang="en-GB" dirty="0" smtClean="0"/>
              <a:t> </a:t>
            </a:r>
            <a:r>
              <a:rPr lang="en-GB" dirty="0" err="1" smtClean="0"/>
              <a:t>uzet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Sijarićevog</a:t>
            </a:r>
            <a:r>
              <a:rPr lang="en-GB" dirty="0" smtClean="0"/>
              <a:t> </a:t>
            </a:r>
            <a:r>
              <a:rPr lang="en-GB" dirty="0" err="1" smtClean="0"/>
              <a:t>putopisa</a:t>
            </a:r>
            <a:r>
              <a:rPr lang="en-GB" dirty="0" smtClean="0"/>
              <a:t> “</a:t>
            </a:r>
            <a:r>
              <a:rPr lang="en-GB" dirty="0" err="1" smtClean="0"/>
              <a:t>Zapisi</a:t>
            </a:r>
            <a:r>
              <a:rPr lang="en-GB" dirty="0" smtClean="0"/>
              <a:t> o </a:t>
            </a:r>
            <a:r>
              <a:rPr lang="en-GB" dirty="0" err="1" smtClean="0"/>
              <a:t>gradovima</a:t>
            </a:r>
            <a:r>
              <a:rPr lang="en-GB" dirty="0" smtClean="0"/>
              <a:t>”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ćemo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obrađivati</a:t>
            </a:r>
            <a:r>
              <a:rPr lang="en-GB" dirty="0" smtClean="0"/>
              <a:t> u </a:t>
            </a:r>
            <a:r>
              <a:rPr lang="en-GB" dirty="0" err="1" smtClean="0"/>
              <a:t>obliku</a:t>
            </a:r>
            <a:r>
              <a:rPr lang="en-GB" dirty="0" smtClean="0"/>
              <a:t> </a:t>
            </a:r>
            <a:r>
              <a:rPr lang="en-GB" dirty="0" err="1" smtClean="0"/>
              <a:t>lektire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Prvi</a:t>
            </a:r>
            <a:r>
              <a:rPr lang="en-GB" dirty="0" smtClean="0"/>
              <a:t> </a:t>
            </a:r>
            <a:r>
              <a:rPr lang="en-GB" dirty="0" err="1" smtClean="0"/>
              <a:t>zadatak</a:t>
            </a:r>
            <a:r>
              <a:rPr lang="en-GB" dirty="0" smtClean="0"/>
              <a:t> je da </a:t>
            </a:r>
            <a:r>
              <a:rPr lang="en-GB" dirty="0" err="1" smtClean="0"/>
              <a:t>izdvojite</a:t>
            </a:r>
            <a:r>
              <a:rPr lang="en-GB" dirty="0" smtClean="0"/>
              <a:t> </a:t>
            </a:r>
            <a:r>
              <a:rPr lang="en-GB" dirty="0" err="1" smtClean="0"/>
              <a:t>manje</a:t>
            </a:r>
            <a:r>
              <a:rPr lang="en-GB" dirty="0" smtClean="0"/>
              <a:t> </a:t>
            </a:r>
            <a:r>
              <a:rPr lang="en-GB" dirty="0" err="1" smtClean="0"/>
              <a:t>poznate</a:t>
            </a:r>
            <a:r>
              <a:rPr lang="en-GB" dirty="0" smtClean="0"/>
              <a:t> </a:t>
            </a:r>
            <a:r>
              <a:rPr lang="en-GB" dirty="0" err="1" smtClean="0"/>
              <a:t>riječi</a:t>
            </a:r>
            <a:r>
              <a:rPr lang="en-GB" dirty="0" smtClean="0"/>
              <a:t> u </a:t>
            </a:r>
            <a:r>
              <a:rPr lang="en-GB" dirty="0" err="1" smtClean="0"/>
              <a:t>bilježnice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pokušate</a:t>
            </a:r>
            <a:r>
              <a:rPr lang="en-GB" dirty="0" smtClean="0"/>
              <a:t> </a:t>
            </a:r>
            <a:r>
              <a:rPr lang="en-GB" dirty="0" err="1" smtClean="0"/>
              <a:t>naći</a:t>
            </a:r>
            <a:r>
              <a:rPr lang="en-GB" dirty="0" smtClean="0"/>
              <a:t> </a:t>
            </a:r>
            <a:r>
              <a:rPr lang="en-GB" dirty="0" err="1" smtClean="0"/>
              <a:t>njihovo</a:t>
            </a:r>
            <a:r>
              <a:rPr lang="en-GB" dirty="0" smtClean="0"/>
              <a:t> </a:t>
            </a:r>
            <a:r>
              <a:rPr lang="en-GB" dirty="0" err="1" smtClean="0"/>
              <a:t>značenje</a:t>
            </a:r>
            <a:r>
              <a:rPr lang="en-GB" dirty="0" smtClean="0"/>
              <a:t>. ( </a:t>
            </a:r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 smtClean="0"/>
              <a:t>trebate</a:t>
            </a:r>
            <a:r>
              <a:rPr lang="en-GB" dirty="0" smtClean="0"/>
              <a:t> </a:t>
            </a:r>
            <a:r>
              <a:rPr lang="en-GB" dirty="0" err="1" smtClean="0"/>
              <a:t>pomoć</a:t>
            </a:r>
            <a:r>
              <a:rPr lang="en-GB" dirty="0" smtClean="0"/>
              <a:t> </a:t>
            </a:r>
            <a:r>
              <a:rPr lang="en-GB" dirty="0" err="1" smtClean="0"/>
              <a:t>javite</a:t>
            </a:r>
            <a:r>
              <a:rPr lang="en-GB" dirty="0" smtClean="0"/>
              <a:t> mi se 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err="1" smtClean="0"/>
              <a:t>Putopis</a:t>
            </a:r>
            <a:r>
              <a:rPr lang="en-GB" dirty="0" smtClean="0"/>
              <a:t> – to je </a:t>
            </a:r>
            <a:r>
              <a:rPr lang="en-GB" dirty="0" err="1" smtClean="0"/>
              <a:t>književno-naučna</a:t>
            </a:r>
            <a:r>
              <a:rPr lang="en-GB" dirty="0" smtClean="0"/>
              <a:t> </a:t>
            </a:r>
            <a:r>
              <a:rPr lang="en-GB" dirty="0" err="1" smtClean="0"/>
              <a:t>vrsta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doprinos</a:t>
            </a:r>
            <a:r>
              <a:rPr lang="en-GB" dirty="0" smtClean="0"/>
              <a:t> </a:t>
            </a:r>
            <a:r>
              <a:rPr lang="en-GB" dirty="0" err="1" smtClean="0"/>
              <a:t>geografiji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etnografiji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riječ</a:t>
            </a:r>
            <a:r>
              <a:rPr lang="en-GB" dirty="0" smtClean="0"/>
              <a:t> je o </a:t>
            </a:r>
            <a:r>
              <a:rPr lang="en-GB" dirty="0" err="1" smtClean="0"/>
              <a:t>osobenoj</a:t>
            </a:r>
            <a:r>
              <a:rPr lang="en-GB" dirty="0" smtClean="0"/>
              <a:t> </a:t>
            </a:r>
            <a:r>
              <a:rPr lang="en-GB" dirty="0" err="1" smtClean="0"/>
              <a:t>književnoj</a:t>
            </a:r>
            <a:r>
              <a:rPr lang="en-GB" dirty="0" smtClean="0"/>
              <a:t> </a:t>
            </a:r>
            <a:r>
              <a:rPr lang="en-GB" dirty="0" err="1" smtClean="0"/>
              <a:t>vrsti</a:t>
            </a:r>
            <a:r>
              <a:rPr lang="en-GB" dirty="0" smtClean="0"/>
              <a:t> u </a:t>
            </a:r>
            <a:r>
              <a:rPr lang="en-GB" dirty="0" err="1" smtClean="0"/>
              <a:t>kojoj</a:t>
            </a:r>
            <a:r>
              <a:rPr lang="en-GB" dirty="0" smtClean="0"/>
              <a:t> je </a:t>
            </a:r>
            <a:r>
              <a:rPr lang="en-GB" dirty="0" err="1" smtClean="0"/>
              <a:t>putovanje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opis</a:t>
            </a:r>
            <a:r>
              <a:rPr lang="en-GB" dirty="0" smtClean="0"/>
              <a:t> </a:t>
            </a:r>
            <a:r>
              <a:rPr lang="en-GB" dirty="0" err="1" smtClean="0"/>
              <a:t>proputovanih</a:t>
            </a:r>
            <a:r>
              <a:rPr lang="en-GB" dirty="0" smtClean="0"/>
              <a:t> </a:t>
            </a:r>
            <a:r>
              <a:rPr lang="en-GB" dirty="0" err="1" smtClean="0"/>
              <a:t>zemalja</a:t>
            </a:r>
            <a:r>
              <a:rPr lang="en-GB" dirty="0" smtClean="0"/>
              <a:t> </a:t>
            </a:r>
            <a:r>
              <a:rPr lang="en-GB" dirty="0" err="1" smtClean="0"/>
              <a:t>povod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šire</a:t>
            </a:r>
            <a:r>
              <a:rPr lang="en-GB" dirty="0" smtClean="0"/>
              <a:t> </a:t>
            </a:r>
            <a:r>
              <a:rPr lang="en-GB" dirty="0" err="1" smtClean="0"/>
              <a:t>umjetničko</a:t>
            </a:r>
            <a:r>
              <a:rPr lang="en-GB" dirty="0" smtClean="0"/>
              <a:t> </a:t>
            </a:r>
            <a:r>
              <a:rPr lang="en-GB" dirty="0" err="1" smtClean="0"/>
              <a:t>oblikovanje</a:t>
            </a:r>
            <a:r>
              <a:rPr lang="en-GB" dirty="0" smtClean="0"/>
              <a:t> </a:t>
            </a:r>
            <a:r>
              <a:rPr lang="en-GB" dirty="0" err="1" smtClean="0"/>
              <a:t>zapažanja</a:t>
            </a:r>
            <a:r>
              <a:rPr lang="en-GB" dirty="0" smtClean="0"/>
              <a:t>, </a:t>
            </a:r>
            <a:r>
              <a:rPr lang="en-GB" dirty="0" err="1" smtClean="0"/>
              <a:t>dojmova</a:t>
            </a:r>
            <a:r>
              <a:rPr lang="en-GB" dirty="0" smtClean="0"/>
              <a:t>, </a:t>
            </a:r>
            <a:r>
              <a:rPr lang="en-GB" dirty="0" err="1" smtClean="0"/>
              <a:t>razmišljanja</a:t>
            </a:r>
            <a:r>
              <a:rPr lang="en-GB" dirty="0" smtClean="0"/>
              <a:t> o </a:t>
            </a:r>
            <a:r>
              <a:rPr lang="en-GB" dirty="0" err="1" smtClean="0"/>
              <a:t>svemu</a:t>
            </a:r>
            <a:r>
              <a:rPr lang="en-GB" dirty="0" smtClean="0"/>
              <a:t> </a:t>
            </a:r>
            <a:r>
              <a:rPr lang="en-GB" dirty="0" err="1" smtClean="0"/>
              <a:t>onome</a:t>
            </a:r>
            <a:r>
              <a:rPr lang="en-GB" dirty="0" smtClean="0"/>
              <a:t> </a:t>
            </a:r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pisca</a:t>
            </a:r>
            <a:r>
              <a:rPr lang="en-GB" dirty="0" smtClean="0"/>
              <a:t> </a:t>
            </a:r>
            <a:r>
              <a:rPr lang="en-GB" dirty="0" err="1" smtClean="0"/>
              <a:t>zaokuplja</a:t>
            </a:r>
            <a:r>
              <a:rPr lang="en-GB" dirty="0" smtClean="0"/>
              <a:t> </a:t>
            </a:r>
            <a:r>
              <a:rPr lang="en-GB" dirty="0" err="1" smtClean="0"/>
              <a:t>tokom</a:t>
            </a:r>
            <a:r>
              <a:rPr lang="en-GB" dirty="0" smtClean="0"/>
              <a:t> </a:t>
            </a:r>
            <a:r>
              <a:rPr lang="en-GB" dirty="0" err="1" smtClean="0"/>
              <a:t>putovanja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6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Historijska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geografska</a:t>
            </a:r>
            <a:r>
              <a:rPr lang="en-GB" dirty="0" smtClean="0"/>
              <a:t> </a:t>
            </a:r>
            <a:r>
              <a:rPr lang="en-GB" dirty="0" err="1" smtClean="0"/>
              <a:t>obilježja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GB" dirty="0"/>
          </a:p>
          <a:p>
            <a:r>
              <a:rPr lang="en-GB" dirty="0" err="1" smtClean="0"/>
              <a:t>Drugi</a:t>
            </a:r>
            <a:r>
              <a:rPr lang="en-GB" dirty="0" smtClean="0"/>
              <a:t> </a:t>
            </a:r>
            <a:r>
              <a:rPr lang="en-GB" dirty="0" err="1" smtClean="0"/>
              <a:t>zadatak</a:t>
            </a:r>
            <a:r>
              <a:rPr lang="en-GB" dirty="0" smtClean="0"/>
              <a:t> je da </a:t>
            </a:r>
            <a:r>
              <a:rPr lang="en-GB" dirty="0" err="1" smtClean="0"/>
              <a:t>izdvojite</a:t>
            </a:r>
            <a:r>
              <a:rPr lang="en-GB" dirty="0" smtClean="0"/>
              <a:t> </a:t>
            </a:r>
            <a:r>
              <a:rPr lang="en-GB" dirty="0" err="1" smtClean="0"/>
              <a:t>dijelove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nose </a:t>
            </a:r>
            <a:r>
              <a:rPr lang="en-GB" dirty="0" err="1" smtClean="0"/>
              <a:t>geografska</a:t>
            </a:r>
            <a:r>
              <a:rPr lang="en-GB" dirty="0" smtClean="0"/>
              <a:t> </a:t>
            </a:r>
            <a:r>
              <a:rPr lang="en-GB" dirty="0" err="1" smtClean="0"/>
              <a:t>obilježja</a:t>
            </a:r>
            <a:r>
              <a:rPr lang="en-GB" dirty="0" smtClean="0"/>
              <a:t> </a:t>
            </a:r>
            <a:r>
              <a:rPr lang="en-GB" dirty="0" err="1" smtClean="0"/>
              <a:t>grada</a:t>
            </a:r>
            <a:r>
              <a:rPr lang="en-GB" dirty="0" smtClean="0"/>
              <a:t> </a:t>
            </a:r>
            <a:r>
              <a:rPr lang="en-GB" dirty="0" err="1" smtClean="0"/>
              <a:t>Foče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zatim</a:t>
            </a:r>
            <a:r>
              <a:rPr lang="en-GB" dirty="0" smtClean="0"/>
              <a:t> </a:t>
            </a:r>
            <a:r>
              <a:rPr lang="en-GB" dirty="0" err="1" smtClean="0"/>
              <a:t>izdvojite</a:t>
            </a:r>
            <a:r>
              <a:rPr lang="en-GB" dirty="0" smtClean="0"/>
              <a:t> </a:t>
            </a:r>
            <a:r>
              <a:rPr lang="en-GB" dirty="0" err="1" smtClean="0"/>
              <a:t>dijelove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nose </a:t>
            </a:r>
            <a:r>
              <a:rPr lang="en-GB" dirty="0" err="1" smtClean="0"/>
              <a:t>historijska</a:t>
            </a:r>
            <a:r>
              <a:rPr lang="en-GB" dirty="0" smtClean="0"/>
              <a:t> </a:t>
            </a:r>
            <a:r>
              <a:rPr lang="en-GB" dirty="0" err="1" smtClean="0"/>
              <a:t>obilježja</a:t>
            </a:r>
            <a:r>
              <a:rPr lang="en-GB" dirty="0" smtClean="0"/>
              <a:t>. To </a:t>
            </a:r>
            <a:r>
              <a:rPr lang="en-GB" dirty="0" err="1" smtClean="0"/>
              <a:t>možete</a:t>
            </a:r>
            <a:r>
              <a:rPr lang="en-GB" dirty="0" smtClean="0"/>
              <a:t> </a:t>
            </a:r>
            <a:r>
              <a:rPr lang="en-GB" dirty="0" err="1" smtClean="0"/>
              <a:t>uraditi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slijedeći</a:t>
            </a:r>
            <a:r>
              <a:rPr lang="en-GB" dirty="0" smtClean="0"/>
              <a:t> </a:t>
            </a:r>
            <a:r>
              <a:rPr lang="en-GB" dirty="0" err="1" smtClean="0"/>
              <a:t>način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11" y="3604815"/>
            <a:ext cx="5427934" cy="25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Legende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 smtClean="0"/>
              <a:t>Pisac</a:t>
            </a:r>
            <a:r>
              <a:rPr lang="en-GB" dirty="0" smtClean="0"/>
              <a:t> </a:t>
            </a:r>
            <a:r>
              <a:rPr lang="en-GB" dirty="0" err="1" smtClean="0"/>
              <a:t>često</a:t>
            </a:r>
            <a:r>
              <a:rPr lang="en-GB" dirty="0" smtClean="0"/>
              <a:t> u </a:t>
            </a:r>
            <a:r>
              <a:rPr lang="en-GB" dirty="0" err="1" smtClean="0"/>
              <a:t>objašnjenjima</a:t>
            </a:r>
            <a:r>
              <a:rPr lang="en-GB" dirty="0" smtClean="0"/>
              <a:t> </a:t>
            </a:r>
            <a:r>
              <a:rPr lang="en-GB" dirty="0" err="1" smtClean="0"/>
              <a:t>koristi</a:t>
            </a:r>
            <a:r>
              <a:rPr lang="en-GB" dirty="0" smtClean="0"/>
              <a:t> </a:t>
            </a:r>
            <a:r>
              <a:rPr lang="en-GB" dirty="0" err="1" smtClean="0"/>
              <a:t>legende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err="1" smtClean="0"/>
              <a:t>Temeljna</a:t>
            </a:r>
            <a:r>
              <a:rPr lang="en-GB" dirty="0" smtClean="0"/>
              <a:t> </a:t>
            </a:r>
            <a:r>
              <a:rPr lang="en-GB" dirty="0" err="1" smtClean="0"/>
              <a:t>struktura</a:t>
            </a:r>
            <a:r>
              <a:rPr lang="en-GB" dirty="0" smtClean="0"/>
              <a:t> </a:t>
            </a:r>
            <a:r>
              <a:rPr lang="en-GB" dirty="0" err="1" smtClean="0"/>
              <a:t>legendi</a:t>
            </a:r>
            <a:r>
              <a:rPr lang="en-GB" dirty="0" smtClean="0"/>
              <a:t> je u </a:t>
            </a:r>
            <a:r>
              <a:rPr lang="en-GB" dirty="0" err="1" smtClean="0"/>
              <a:t>opisu</a:t>
            </a:r>
            <a:r>
              <a:rPr lang="en-GB" dirty="0" smtClean="0"/>
              <a:t> </a:t>
            </a:r>
            <a:r>
              <a:rPr lang="en-GB" dirty="0" err="1" smtClean="0"/>
              <a:t>izvanrednih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izuzetnih</a:t>
            </a:r>
            <a:r>
              <a:rPr lang="en-GB" dirty="0" smtClean="0"/>
              <a:t> </a:t>
            </a:r>
            <a:r>
              <a:rPr lang="en-GB" dirty="0" err="1" smtClean="0"/>
              <a:t>likova</a:t>
            </a:r>
            <a:r>
              <a:rPr lang="en-GB" dirty="0" smtClean="0"/>
              <a:t>, </a:t>
            </a:r>
            <a:r>
              <a:rPr lang="en-GB" dirty="0" err="1" smtClean="0"/>
              <a:t>važnih</a:t>
            </a:r>
            <a:r>
              <a:rPr lang="en-GB" dirty="0" smtClean="0"/>
              <a:t> </a:t>
            </a:r>
            <a:r>
              <a:rPr lang="en-GB" dirty="0" err="1" smtClean="0"/>
              <a:t>događaja</a:t>
            </a:r>
            <a:r>
              <a:rPr lang="en-GB" dirty="0" smtClean="0"/>
              <a:t>, </a:t>
            </a:r>
            <a:r>
              <a:rPr lang="en-GB" dirty="0" err="1" smtClean="0"/>
              <a:t>neobičnih</a:t>
            </a:r>
            <a:r>
              <a:rPr lang="en-GB" dirty="0" smtClean="0"/>
              <a:t> </a:t>
            </a:r>
            <a:r>
              <a:rPr lang="en-GB" dirty="0" err="1" smtClean="0"/>
              <a:t>sudbina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Izdvoji</a:t>
            </a:r>
            <a:r>
              <a:rPr lang="en-GB" dirty="0" smtClean="0"/>
              <a:t> </a:t>
            </a:r>
            <a:r>
              <a:rPr lang="en-GB" dirty="0" err="1" smtClean="0"/>
              <a:t>likove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izuzetni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objasni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čemu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izuzetni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Posebnu</a:t>
            </a:r>
            <a:r>
              <a:rPr lang="en-GB" dirty="0" smtClean="0"/>
              <a:t> </a:t>
            </a:r>
            <a:r>
              <a:rPr lang="en-GB" dirty="0" err="1" smtClean="0"/>
              <a:t>pažnju</a:t>
            </a:r>
            <a:r>
              <a:rPr lang="en-GB" dirty="0" smtClean="0"/>
              <a:t> </a:t>
            </a:r>
            <a:r>
              <a:rPr lang="en-GB" dirty="0" err="1" smtClean="0"/>
              <a:t>posveti</a:t>
            </a:r>
            <a:r>
              <a:rPr lang="en-GB" dirty="0" smtClean="0"/>
              <a:t> </a:t>
            </a:r>
            <a:r>
              <a:rPr lang="en-GB" dirty="0" err="1" smtClean="0"/>
              <a:t>Hasanu</a:t>
            </a:r>
            <a:r>
              <a:rPr lang="en-GB" dirty="0" smtClean="0"/>
              <a:t> </a:t>
            </a:r>
            <a:r>
              <a:rPr lang="en-GB" dirty="0" err="1" smtClean="0"/>
              <a:t>Čelebiji</a:t>
            </a:r>
            <a:r>
              <a:rPr lang="en-GB" dirty="0" smtClean="0"/>
              <a:t> – </a:t>
            </a:r>
            <a:r>
              <a:rPr lang="en-GB" dirty="0" err="1" smtClean="0"/>
              <a:t>izdvoji</a:t>
            </a:r>
            <a:r>
              <a:rPr lang="en-GB" dirty="0" smtClean="0"/>
              <a:t> </a:t>
            </a:r>
            <a:r>
              <a:rPr lang="en-GB" dirty="0" err="1" smtClean="0"/>
              <a:t>dio</a:t>
            </a:r>
            <a:r>
              <a:rPr lang="en-GB" dirty="0" smtClean="0"/>
              <a:t> o </a:t>
            </a:r>
            <a:r>
              <a:rPr lang="en-GB" dirty="0" err="1" smtClean="0"/>
              <a:t>njegovoj</a:t>
            </a:r>
            <a:r>
              <a:rPr lang="en-GB" dirty="0" smtClean="0"/>
              <a:t> </a:t>
            </a:r>
            <a:r>
              <a:rPr lang="en-GB" dirty="0" err="1" smtClean="0"/>
              <a:t>neobičnoj</a:t>
            </a:r>
            <a:r>
              <a:rPr lang="en-GB" dirty="0" smtClean="0"/>
              <a:t> </a:t>
            </a:r>
            <a:r>
              <a:rPr lang="en-GB" dirty="0" err="1" smtClean="0"/>
              <a:t>sudbini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sudbini</a:t>
            </a:r>
            <a:r>
              <a:rPr lang="en-GB" dirty="0" smtClean="0"/>
              <a:t> </a:t>
            </a:r>
            <a:r>
              <a:rPr lang="en-GB" dirty="0" err="1" smtClean="0"/>
              <a:t>njegove</a:t>
            </a:r>
            <a:r>
              <a:rPr lang="en-GB" dirty="0" smtClean="0"/>
              <a:t> </a:t>
            </a:r>
            <a:r>
              <a:rPr lang="en-GB" dirty="0" err="1" smtClean="0"/>
              <a:t>majke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osjećanja</a:t>
            </a:r>
            <a:r>
              <a:rPr lang="en-GB" dirty="0" smtClean="0"/>
              <a:t> je u </a:t>
            </a:r>
            <a:r>
              <a:rPr lang="en-GB" dirty="0" err="1" smtClean="0"/>
              <a:t>tebi</a:t>
            </a:r>
            <a:r>
              <a:rPr lang="en-GB" dirty="0" smtClean="0"/>
              <a:t> </a:t>
            </a:r>
            <a:r>
              <a:rPr lang="en-GB" dirty="0" err="1" smtClean="0"/>
              <a:t>izazvala</a:t>
            </a:r>
            <a:r>
              <a:rPr lang="en-GB" dirty="0" smtClean="0"/>
              <a:t> ova </a:t>
            </a:r>
            <a:r>
              <a:rPr lang="en-GB" dirty="0" err="1" smtClean="0"/>
              <a:t>legenda</a:t>
            </a:r>
            <a:r>
              <a:rPr lang="en-GB" dirty="0" smtClean="0"/>
              <a:t>?</a:t>
            </a:r>
          </a:p>
          <a:p>
            <a:r>
              <a:rPr lang="en-GB" dirty="0" smtClean="0"/>
              <a:t>Pored </a:t>
            </a:r>
            <a:r>
              <a:rPr lang="en-GB" dirty="0" err="1" smtClean="0"/>
              <a:t>Hasana</a:t>
            </a:r>
            <a:r>
              <a:rPr lang="en-GB" dirty="0" smtClean="0"/>
              <a:t> </a:t>
            </a:r>
            <a:r>
              <a:rPr lang="en-GB" dirty="0" err="1" smtClean="0"/>
              <a:t>Čelebije</a:t>
            </a:r>
            <a:r>
              <a:rPr lang="en-GB" dirty="0" smtClean="0"/>
              <a:t> </a:t>
            </a:r>
            <a:r>
              <a:rPr lang="en-GB" dirty="0" err="1" smtClean="0"/>
              <a:t>posveti</a:t>
            </a:r>
            <a:r>
              <a:rPr lang="en-GB" dirty="0" smtClean="0"/>
              <a:t> </a:t>
            </a:r>
            <a:r>
              <a:rPr lang="en-GB" dirty="0" err="1" smtClean="0"/>
              <a:t>pažnju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Ramadan-</a:t>
            </a:r>
            <a:r>
              <a:rPr lang="en-GB" dirty="0" err="1" smtClean="0"/>
              <a:t>agi</a:t>
            </a:r>
            <a:r>
              <a:rPr lang="en-GB" dirty="0" smtClean="0"/>
              <a:t>. Po </a:t>
            </a:r>
            <a:r>
              <a:rPr lang="en-GB" dirty="0" err="1" smtClean="0"/>
              <a:t>čemu</a:t>
            </a:r>
            <a:r>
              <a:rPr lang="en-GB" dirty="0" smtClean="0"/>
              <a:t> je </a:t>
            </a:r>
            <a:r>
              <a:rPr lang="en-GB" dirty="0" err="1" smtClean="0"/>
              <a:t>poseban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 smtClean="0"/>
              <a:t>Izdvoji</a:t>
            </a:r>
            <a:r>
              <a:rPr lang="en-GB" dirty="0" smtClean="0"/>
              <a:t> </a:t>
            </a:r>
            <a:r>
              <a:rPr lang="en-GB" dirty="0" err="1" smtClean="0"/>
              <a:t>svoju</a:t>
            </a:r>
            <a:r>
              <a:rPr lang="en-GB" dirty="0" smtClean="0"/>
              <a:t> </a:t>
            </a:r>
            <a:r>
              <a:rPr lang="en-GB" dirty="0" err="1" smtClean="0"/>
              <a:t>najdražu</a:t>
            </a:r>
            <a:r>
              <a:rPr lang="en-GB" dirty="0" smtClean="0"/>
              <a:t> </a:t>
            </a:r>
            <a:r>
              <a:rPr lang="en-GB" dirty="0" err="1" smtClean="0"/>
              <a:t>legendu</a:t>
            </a:r>
            <a:r>
              <a:rPr lang="en-GB" dirty="0" smtClean="0"/>
              <a:t> </a:t>
            </a:r>
            <a:r>
              <a:rPr lang="en-GB" dirty="0" err="1" smtClean="0"/>
              <a:t>koju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čuo</a:t>
            </a:r>
            <a:r>
              <a:rPr lang="en-GB" dirty="0" smtClean="0"/>
              <a:t>/</a:t>
            </a:r>
            <a:r>
              <a:rPr lang="en-GB" dirty="0" err="1" smtClean="0"/>
              <a:t>čula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6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Bosanske</a:t>
            </a:r>
            <a:r>
              <a:rPr lang="en-GB" dirty="0" smtClean="0"/>
              <a:t> </a:t>
            </a:r>
            <a:r>
              <a:rPr lang="en-GB" dirty="0" err="1" smtClean="0"/>
              <a:t>rijeke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 smtClean="0"/>
              <a:t>Opisane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rijeke</a:t>
            </a:r>
            <a:r>
              <a:rPr lang="en-GB" dirty="0" smtClean="0"/>
              <a:t> Drina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Ćehotina</a:t>
            </a:r>
            <a:r>
              <a:rPr lang="en-GB" dirty="0" smtClean="0"/>
              <a:t>.</a:t>
            </a:r>
          </a:p>
          <a:p>
            <a:r>
              <a:rPr lang="en-GB" dirty="0" smtClean="0"/>
              <a:t>Na </a:t>
            </a:r>
            <a:r>
              <a:rPr lang="en-GB" dirty="0" err="1" smtClean="0"/>
              <a:t>linku</a:t>
            </a:r>
            <a:r>
              <a:rPr lang="en-GB" dirty="0" smtClean="0"/>
              <a:t> </a:t>
            </a:r>
            <a:r>
              <a:rPr lang="en-GB" dirty="0" err="1" smtClean="0"/>
              <a:t>ispod</a:t>
            </a:r>
            <a:r>
              <a:rPr lang="en-GB" dirty="0" smtClean="0"/>
              <a:t> </a:t>
            </a:r>
            <a:r>
              <a:rPr lang="en-GB" dirty="0" err="1" smtClean="0"/>
              <a:t>vam</a:t>
            </a:r>
            <a:r>
              <a:rPr lang="en-GB" dirty="0" smtClean="0"/>
              <a:t> je </a:t>
            </a:r>
            <a:r>
              <a:rPr lang="en-GB" dirty="0" err="1" smtClean="0"/>
              <a:t>prikazan</a:t>
            </a:r>
            <a:r>
              <a:rPr lang="en-GB" dirty="0" smtClean="0"/>
              <a:t> video </a:t>
            </a:r>
            <a:r>
              <a:rPr lang="en-GB" dirty="0" err="1" smtClean="0"/>
              <a:t>rijeke</a:t>
            </a:r>
            <a:r>
              <a:rPr lang="en-GB" dirty="0" smtClean="0"/>
              <a:t> </a:t>
            </a:r>
            <a:r>
              <a:rPr lang="en-GB" dirty="0" err="1" smtClean="0"/>
              <a:t>Drine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www.youtube.com/watch?v=ff5dQYXr6e0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slijedećem</a:t>
            </a:r>
            <a:r>
              <a:rPr lang="en-GB" dirty="0" smtClean="0"/>
              <a:t> je </a:t>
            </a:r>
            <a:r>
              <a:rPr lang="en-GB" dirty="0" err="1" smtClean="0"/>
              <a:t>prikazana</a:t>
            </a:r>
            <a:r>
              <a:rPr lang="en-GB" dirty="0" smtClean="0"/>
              <a:t> </a:t>
            </a:r>
            <a:r>
              <a:rPr lang="en-GB" dirty="0" err="1" smtClean="0"/>
              <a:t>rijeka</a:t>
            </a:r>
            <a:r>
              <a:rPr lang="en-GB" dirty="0" smtClean="0"/>
              <a:t> </a:t>
            </a:r>
            <a:r>
              <a:rPr lang="en-GB" dirty="0" err="1" smtClean="0"/>
              <a:t>Ćehotina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www.youtube.com/watch?v=vQ-apKECGXQ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ste</a:t>
            </a:r>
            <a:r>
              <a:rPr lang="en-GB" dirty="0" smtClean="0"/>
              <a:t> vi </a:t>
            </a:r>
            <a:r>
              <a:rPr lang="en-GB" dirty="0" err="1" smtClean="0"/>
              <a:t>kroz</a:t>
            </a:r>
            <a:r>
              <a:rPr lang="en-GB" dirty="0" smtClean="0"/>
              <a:t> </a:t>
            </a:r>
            <a:r>
              <a:rPr lang="en-GB" dirty="0" err="1" smtClean="0"/>
              <a:t>pročitan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 </a:t>
            </a:r>
            <a:r>
              <a:rPr lang="en-GB" dirty="0" err="1" smtClean="0"/>
              <a:t>doživjeli</a:t>
            </a:r>
            <a:r>
              <a:rPr lang="en-GB" dirty="0" smtClean="0"/>
              <a:t> </a:t>
            </a:r>
            <a:r>
              <a:rPr lang="en-GB" dirty="0" err="1" smtClean="0"/>
              <a:t>ove</a:t>
            </a:r>
            <a:r>
              <a:rPr lang="en-GB" dirty="0" smtClean="0"/>
              <a:t> </a:t>
            </a:r>
            <a:r>
              <a:rPr lang="en-GB" dirty="0" err="1" smtClean="0"/>
              <a:t>dvije</a:t>
            </a:r>
            <a:r>
              <a:rPr lang="en-GB" dirty="0" smtClean="0"/>
              <a:t> </a:t>
            </a:r>
            <a:r>
              <a:rPr lang="en-GB" dirty="0" err="1" smtClean="0"/>
              <a:t>rijeke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4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Zadatak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 smtClean="0"/>
              <a:t>Zadatak</a:t>
            </a:r>
            <a:r>
              <a:rPr lang="en-GB" dirty="0" smtClean="0"/>
              <a:t> je </a:t>
            </a:r>
            <a:r>
              <a:rPr lang="en-GB" dirty="0" err="1" smtClean="0"/>
              <a:t>pročitati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pratiti</a:t>
            </a:r>
            <a:r>
              <a:rPr lang="en-GB" dirty="0" smtClean="0"/>
              <a:t> u </a:t>
            </a:r>
            <a:r>
              <a:rPr lang="en-GB" dirty="0" err="1" smtClean="0"/>
              <a:t>powerpoint</a:t>
            </a:r>
            <a:r>
              <a:rPr lang="en-GB" dirty="0" smtClean="0"/>
              <a:t> </a:t>
            </a:r>
            <a:r>
              <a:rPr lang="en-GB" dirty="0" err="1" smtClean="0"/>
              <a:t>prezentaciji</a:t>
            </a:r>
            <a:r>
              <a:rPr lang="en-GB" dirty="0" smtClean="0"/>
              <a:t> </a:t>
            </a:r>
            <a:r>
              <a:rPr lang="en-GB" dirty="0" err="1" smtClean="0"/>
              <a:t>pitanja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zadatke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redom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rješavati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Rok</a:t>
            </a:r>
            <a:r>
              <a:rPr lang="en-GB" dirty="0" smtClean="0"/>
              <a:t> do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trebate</a:t>
            </a:r>
            <a:r>
              <a:rPr lang="en-GB" dirty="0" smtClean="0"/>
              <a:t> predate </a:t>
            </a:r>
            <a:r>
              <a:rPr lang="en-GB" dirty="0" err="1" smtClean="0"/>
              <a:t>uratke</a:t>
            </a:r>
            <a:r>
              <a:rPr lang="en-GB" dirty="0" smtClean="0"/>
              <a:t> je do </a:t>
            </a:r>
            <a:r>
              <a:rPr lang="en-GB" dirty="0" err="1" smtClean="0"/>
              <a:t>kraja</a:t>
            </a:r>
            <a:r>
              <a:rPr lang="en-GB" dirty="0" smtClean="0"/>
              <a:t> </a:t>
            </a:r>
            <a:r>
              <a:rPr lang="en-GB" dirty="0" err="1" smtClean="0"/>
              <a:t>školske</a:t>
            </a:r>
            <a:r>
              <a:rPr lang="en-GB" dirty="0" smtClean="0"/>
              <a:t> </a:t>
            </a:r>
            <a:r>
              <a:rPr lang="en-GB" dirty="0" err="1" smtClean="0"/>
              <a:t>godine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Još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jedanput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ćete</a:t>
            </a:r>
            <a:r>
              <a:rPr lang="en-GB" dirty="0" smtClean="0">
                <a:sym typeface="Wingdings" panose="05000000000000000000" pitchFamily="2" charset="2"/>
              </a:rPr>
              <a:t> bit </a:t>
            </a:r>
            <a:r>
              <a:rPr lang="en-GB" dirty="0" err="1" smtClean="0">
                <a:sym typeface="Wingdings" panose="05000000000000000000" pitchFamily="2" charset="2"/>
              </a:rPr>
              <a:t>napomenuti</a:t>
            </a:r>
            <a:r>
              <a:rPr lang="en-GB" dirty="0" smtClean="0">
                <a:sym typeface="Wingdings" panose="05000000000000000000" pitchFamily="2" charset="2"/>
              </a:rPr>
              <a:t> da </a:t>
            </a:r>
            <a:r>
              <a:rPr lang="en-GB" dirty="0" err="1" smtClean="0">
                <a:sym typeface="Wingdings" panose="05000000000000000000" pitchFamily="2" charset="2"/>
              </a:rPr>
              <a:t>riješite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ovaj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zadatak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koji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će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biti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vrednovan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ocjenom</a:t>
            </a:r>
            <a:r>
              <a:rPr lang="en-GB" dirty="0" smtClean="0">
                <a:sym typeface="Wingdings" panose="05000000000000000000" pitchFamily="2" charset="2"/>
              </a:rPr>
              <a:t>. 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Budite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maštoviti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ako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budete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radili</a:t>
            </a:r>
            <a:r>
              <a:rPr lang="en-GB" dirty="0" smtClean="0">
                <a:sym typeface="Wingdings" panose="05000000000000000000" pitchFamily="2" charset="2"/>
              </a:rPr>
              <a:t> u </a:t>
            </a:r>
            <a:r>
              <a:rPr lang="en-GB" dirty="0" err="1" smtClean="0">
                <a:sym typeface="Wingdings" panose="05000000000000000000" pitchFamily="2" charset="2"/>
              </a:rPr>
              <a:t>wordu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budite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kreativni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malo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istražujte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internetu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Napomena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err="1" smtClean="0">
                <a:sym typeface="Wingdings" panose="05000000000000000000" pitchFamily="2" charset="2"/>
              </a:rPr>
              <a:t>Pazite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na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autorska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prava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ukoliko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uzimate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iz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nečijih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izvora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rečenice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ili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fotografije</a:t>
            </a:r>
            <a:r>
              <a:rPr lang="en-GB" dirty="0" smtClean="0">
                <a:sym typeface="Wingdings" panose="05000000000000000000" pitchFamily="2" charset="2"/>
              </a:rPr>
              <a:t> – </a:t>
            </a:r>
            <a:r>
              <a:rPr lang="en-GB" dirty="0" err="1" smtClean="0">
                <a:sym typeface="Wingdings" panose="05000000000000000000" pitchFamily="2" charset="2"/>
              </a:rPr>
              <a:t>citirajte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4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sva</a:t>
            </a:r>
            <a:r>
              <a:rPr lang="en-GB" dirty="0" smtClean="0"/>
              <a:t> </a:t>
            </a:r>
            <a:r>
              <a:rPr lang="en-GB" dirty="0" err="1" smtClean="0"/>
              <a:t>dodatna</a:t>
            </a:r>
            <a:r>
              <a:rPr lang="en-GB" dirty="0" smtClean="0"/>
              <a:t> </a:t>
            </a:r>
            <a:r>
              <a:rPr lang="en-GB" dirty="0" err="1" smtClean="0"/>
              <a:t>pitanja</a:t>
            </a:r>
            <a:r>
              <a:rPr lang="en-GB" dirty="0" smtClean="0"/>
              <a:t> </a:t>
            </a:r>
            <a:r>
              <a:rPr lang="en-GB" dirty="0" err="1" smtClean="0"/>
              <a:t>javite</a:t>
            </a:r>
            <a:r>
              <a:rPr lang="en-GB" dirty="0" smtClean="0"/>
              <a:t> mi se!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err="1" smtClean="0"/>
              <a:t>Čuvajte</a:t>
            </a:r>
            <a:r>
              <a:rPr lang="en-GB" dirty="0" smtClean="0"/>
              <a:t> se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budite</a:t>
            </a:r>
            <a:r>
              <a:rPr lang="en-GB" dirty="0" smtClean="0"/>
              <a:t> </a:t>
            </a:r>
            <a:r>
              <a:rPr lang="en-GB" dirty="0" err="1" smtClean="0"/>
              <a:t>dobro</a:t>
            </a:r>
            <a:r>
              <a:rPr lang="en-GB" dirty="0" smtClean="0"/>
              <a:t>….. </a:t>
            </a:r>
          </a:p>
          <a:p>
            <a:endParaRPr lang="en-GB" dirty="0"/>
          </a:p>
          <a:p>
            <a:r>
              <a:rPr lang="en-GB" dirty="0" err="1" smtClean="0"/>
              <a:t>Vidimo</a:t>
            </a:r>
            <a:r>
              <a:rPr lang="en-GB" dirty="0" smtClean="0"/>
              <a:t> se </a:t>
            </a:r>
            <a:r>
              <a:rPr lang="en-GB" dirty="0" err="1" smtClean="0"/>
              <a:t>uskoro</a:t>
            </a:r>
            <a:r>
              <a:rPr lang="en-GB" dirty="0" smtClean="0"/>
              <a:t> … </a:t>
            </a:r>
            <a:r>
              <a:rPr lang="en-GB" dirty="0" smtClean="0">
                <a:sym typeface="Wingdings" panose="05000000000000000000" pitchFamily="2" charset="2"/>
              </a:rPr>
              <a:t>   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</TotalTime>
  <Words>274</Words>
  <Application>Microsoft Office PowerPoint</Application>
  <PresentationFormat>Široki zaslon</PresentationFormat>
  <Paragraphs>39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Wood Type</vt:lpstr>
      <vt:lpstr>Zapisi o gradovima</vt:lpstr>
      <vt:lpstr>Nakon pročitanog teksta…</vt:lpstr>
      <vt:lpstr>Historijska i geografska obilježja</vt:lpstr>
      <vt:lpstr>Legende…</vt:lpstr>
      <vt:lpstr>Bosanske rijeke</vt:lpstr>
      <vt:lpstr>Zadatak…</vt:lpstr>
      <vt:lpstr>Za sva dodatna pitanja javite mi 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Zapisi o gradovima</dc:title>
  <dc:creator>Windows User</dc:creator>
  <cp:lastModifiedBy>Korisnik</cp:lastModifiedBy>
  <cp:revision>5</cp:revision>
  <dcterms:created xsi:type="dcterms:W3CDTF">2020-04-21T08:48:47Z</dcterms:created>
  <dcterms:modified xsi:type="dcterms:W3CDTF">2020-04-21T10:49:33Z</dcterms:modified>
</cp:coreProperties>
</file>