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2F6B-2AE9-4E2E-A247-C6B0E05B83F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8F5-3F50-45BA-BB44-DEF5D030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9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2F6B-2AE9-4E2E-A247-C6B0E05B83F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8F5-3F50-45BA-BB44-DEF5D030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1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2F6B-2AE9-4E2E-A247-C6B0E05B83F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8F5-3F50-45BA-BB44-DEF5D030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5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2F6B-2AE9-4E2E-A247-C6B0E05B83F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8F5-3F50-45BA-BB44-DEF5D030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2F6B-2AE9-4E2E-A247-C6B0E05B83F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8F5-3F50-45BA-BB44-DEF5D030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1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2F6B-2AE9-4E2E-A247-C6B0E05B83F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8F5-3F50-45BA-BB44-DEF5D030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5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2F6B-2AE9-4E2E-A247-C6B0E05B83F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8F5-3F50-45BA-BB44-DEF5D030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2F6B-2AE9-4E2E-A247-C6B0E05B83F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8F5-3F50-45BA-BB44-DEF5D030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4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2F6B-2AE9-4E2E-A247-C6B0E05B83F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8F5-3F50-45BA-BB44-DEF5D030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7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2F6B-2AE9-4E2E-A247-C6B0E05B83F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8F5-3F50-45BA-BB44-DEF5D030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2F6B-2AE9-4E2E-A247-C6B0E05B83F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8F5-3F50-45BA-BB44-DEF5D030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6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bg1"/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2F6B-2AE9-4E2E-A247-C6B0E05B83F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7A8F5-3F50-45BA-BB44-DEF5D030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1186543" y="1214438"/>
            <a:ext cx="9144000" cy="2387600"/>
          </a:xfrm>
        </p:spPr>
        <p:txBody>
          <a:bodyPr/>
          <a:lstStyle/>
          <a:p>
            <a:r>
              <a:rPr lang="hr-HR" b="1" dirty="0" err="1">
                <a:latin typeface="Algerian" panose="04020705040A02060702" pitchFamily="82" charset="0"/>
              </a:rPr>
              <a:t>Arlecchino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979" y="667265"/>
            <a:ext cx="3696472" cy="49607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5858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4699" y="2363822"/>
            <a:ext cx="5178879" cy="3564392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effectLst/>
              </a:rPr>
              <a:t>Arlecchino è una maschera bergamasca della commedia dell'arte</a:t>
            </a:r>
            <a:r>
              <a:rPr lang="hr-HR" dirty="0">
                <a:effectLst/>
              </a:rPr>
              <a:t>. E’</a:t>
            </a:r>
            <a:r>
              <a:rPr lang="it-IT" dirty="0">
                <a:effectLst/>
              </a:rPr>
              <a:t> nat</a:t>
            </a:r>
            <a:r>
              <a:rPr lang="hr-HR" dirty="0">
                <a:effectLst/>
              </a:rPr>
              <a:t>o </a:t>
            </a:r>
            <a:r>
              <a:rPr lang="it-IT" dirty="0">
                <a:effectLst/>
              </a:rPr>
              <a:t>a Bergamo nei quartieri poveri.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/>
            </a:r>
            <a:br>
              <a:rPr lang="it-IT" dirty="0">
                <a:effectLst/>
              </a:rPr>
            </a:b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578" y="2116687"/>
            <a:ext cx="5690544" cy="26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5941541" cy="435133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it-IT" dirty="0">
                <a:effectLst/>
              </a:rPr>
              <a:t>Arlecchino ha un nome che, </a:t>
            </a:r>
            <a:r>
              <a:rPr lang="hr-HR" dirty="0" err="1">
                <a:effectLst/>
              </a:rPr>
              <a:t>grazie</a:t>
            </a:r>
            <a:r>
              <a:rPr lang="hr-HR" dirty="0">
                <a:effectLst/>
              </a:rPr>
              <a:t> a</a:t>
            </a:r>
            <a:r>
              <a:rPr lang="it-IT" dirty="0">
                <a:effectLst/>
              </a:rPr>
              <a:t>l suo costume, è diventato  sinonimo di 'multicolore’</a:t>
            </a:r>
            <a:r>
              <a:rPr lang="hr-HR" dirty="0">
                <a:effectLst/>
              </a:rPr>
              <a:t> </a:t>
            </a:r>
            <a:r>
              <a:rPr lang="hr-HR" dirty="0" err="1"/>
              <a:t>n</a:t>
            </a:r>
            <a:r>
              <a:rPr lang="hr-HR" dirty="0" err="1">
                <a:effectLst/>
              </a:rPr>
              <a:t>ella</a:t>
            </a:r>
            <a:r>
              <a:rPr lang="hr-HR" dirty="0">
                <a:effectLst/>
              </a:rPr>
              <a:t> </a:t>
            </a:r>
            <a:r>
              <a:rPr lang="it-IT" dirty="0">
                <a:effectLst/>
              </a:rPr>
              <a:t>lingua italiana</a:t>
            </a:r>
            <a:r>
              <a:rPr lang="hr-HR" dirty="0">
                <a:effectLst/>
              </a:rPr>
              <a:t>.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292" y="1324065"/>
            <a:ext cx="3404029" cy="4428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073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A</a:t>
            </a:r>
            <a:r>
              <a:rPr lang="en-US" b="1" dirty="0" err="1"/>
              <a:t>bbigliamento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7329" y="1935892"/>
            <a:ext cx="6728401" cy="3579764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r>
              <a:rPr lang="hr-HR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È </a:t>
            </a:r>
            <a:r>
              <a:rPr lang="hr-HR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famoso</a:t>
            </a:r>
            <a:r>
              <a:rPr lang="hr-HR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hr-HR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per</a:t>
            </a:r>
            <a:r>
              <a:rPr lang="hr-HR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hr-HR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il</a:t>
            </a:r>
            <a:r>
              <a:rPr lang="hr-HR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hr-HR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suo</a:t>
            </a:r>
            <a:r>
              <a:rPr lang="hr-HR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hr-HR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vestito</a:t>
            </a:r>
            <a:r>
              <a:rPr lang="hr-HR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hr-HR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composto</a:t>
            </a:r>
            <a:r>
              <a:rPr lang="hr-HR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hr-HR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molti</a:t>
            </a:r>
            <a:r>
              <a:rPr lang="hr-HR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hr-HR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rombi</a:t>
            </a:r>
            <a:r>
              <a:rPr lang="hr-HR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hr-HR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cuciti</a:t>
            </a:r>
            <a:r>
              <a:rPr lang="hr-HR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hr-HR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diversi</a:t>
            </a:r>
            <a:r>
              <a:rPr lang="hr-HR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hr-HR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tessuti</a:t>
            </a:r>
            <a:r>
              <a:rPr lang="hr-HR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 e </a:t>
            </a:r>
            <a:r>
              <a:rPr lang="hr-HR" b="0" i="0" dirty="0" err="1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colori</a:t>
            </a:r>
            <a:r>
              <a:rPr lang="hr-HR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730" y="830624"/>
            <a:ext cx="3641952" cy="5150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862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1021" y="96182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533857" y="1105800"/>
            <a:ext cx="4546036" cy="3988934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>
                <a:effectLst/>
              </a:rPr>
              <a:t>Lui</a:t>
            </a:r>
            <a:r>
              <a:rPr lang="hr-HR" dirty="0">
                <a:effectLst/>
              </a:rPr>
              <a:t> </a:t>
            </a:r>
            <a:r>
              <a:rPr lang="hr-HR" dirty="0"/>
              <a:t>l</a:t>
            </a:r>
            <a:r>
              <a:rPr lang="it-IT" dirty="0">
                <a:effectLst/>
              </a:rPr>
              <a:t>avora come </a:t>
            </a:r>
            <a:r>
              <a:rPr lang="hr-HR" dirty="0" err="1"/>
              <a:t>un</a:t>
            </a:r>
            <a:r>
              <a:rPr lang="hr-HR" dirty="0"/>
              <a:t> </a:t>
            </a:r>
            <a:r>
              <a:rPr lang="it-IT" dirty="0">
                <a:effectLst/>
              </a:rPr>
              <a:t>servitore e, se crea problemi, </a:t>
            </a:r>
            <a:r>
              <a:rPr lang="hr-HR" dirty="0" err="1">
                <a:effectLst/>
              </a:rPr>
              <a:t>il</a:t>
            </a:r>
            <a:r>
              <a:rPr lang="hr-HR" dirty="0">
                <a:effectLst/>
              </a:rPr>
              <a:t> </a:t>
            </a:r>
            <a:r>
              <a:rPr lang="hr-HR" dirty="0" err="1">
                <a:effectLst/>
              </a:rPr>
              <a:t>suo</a:t>
            </a:r>
            <a:r>
              <a:rPr lang="hr-HR" dirty="0">
                <a:effectLst/>
              </a:rPr>
              <a:t> </a:t>
            </a:r>
            <a:r>
              <a:rPr lang="it-IT" dirty="0">
                <a:effectLst/>
              </a:rPr>
              <a:t>padron</a:t>
            </a:r>
            <a:r>
              <a:rPr lang="hr-HR" dirty="0">
                <a:effectLst/>
              </a:rPr>
              <a:t>e</a:t>
            </a:r>
            <a:r>
              <a:rPr lang="it-IT" dirty="0">
                <a:effectLst/>
              </a:rPr>
              <a:t> Pantalone lo punisce</a:t>
            </a:r>
            <a:r>
              <a:rPr lang="hr-HR" dirty="0">
                <a:effectLst/>
              </a:rPr>
              <a:t> e </a:t>
            </a:r>
            <a:r>
              <a:rPr lang="hr-HR" dirty="0" err="1">
                <a:effectLst/>
              </a:rPr>
              <a:t>percio</a:t>
            </a:r>
            <a:r>
              <a:rPr lang="hr-HR" dirty="0">
                <a:effectLst/>
              </a:rPr>
              <a:t>’ </a:t>
            </a:r>
            <a:r>
              <a:rPr lang="hr-HR" dirty="0" err="1">
                <a:effectLst/>
              </a:rPr>
              <a:t>lui</a:t>
            </a:r>
            <a:r>
              <a:rPr lang="hr-HR" dirty="0">
                <a:effectLst/>
              </a:rPr>
              <a:t> c</a:t>
            </a:r>
            <a:r>
              <a:rPr lang="it-IT" dirty="0">
                <a:effectLst/>
              </a:rPr>
              <a:t>erca di rovinare i piani del suo padrone con l'aiuto del</a:t>
            </a:r>
            <a:r>
              <a:rPr lang="hr-HR" dirty="0">
                <a:effectLst/>
              </a:rPr>
              <a:t> </a:t>
            </a:r>
            <a:r>
              <a:rPr lang="hr-HR" dirty="0" err="1">
                <a:effectLst/>
              </a:rPr>
              <a:t>suo</a:t>
            </a:r>
            <a:r>
              <a:rPr lang="hr-HR" dirty="0">
                <a:effectLst/>
              </a:rPr>
              <a:t> </a:t>
            </a:r>
            <a:r>
              <a:rPr lang="it-IT" dirty="0">
                <a:effectLst/>
              </a:rPr>
              <a:t>amico Brighello.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56" y="1421745"/>
            <a:ext cx="5130017" cy="436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979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4060" y="1598139"/>
            <a:ext cx="5463746" cy="348578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it-IT" dirty="0">
                <a:effectLst/>
              </a:rPr>
              <a:t>Ha una ragazza </a:t>
            </a:r>
            <a:r>
              <a:rPr lang="hr-HR" dirty="0" err="1">
                <a:effectLst/>
              </a:rPr>
              <a:t>che</a:t>
            </a:r>
            <a:r>
              <a:rPr lang="hr-HR" dirty="0">
                <a:effectLst/>
              </a:rPr>
              <a:t> si </a:t>
            </a:r>
            <a:r>
              <a:rPr lang="hr-HR" dirty="0" err="1">
                <a:effectLst/>
              </a:rPr>
              <a:t>chiama</a:t>
            </a:r>
            <a:r>
              <a:rPr lang="hr-HR" dirty="0">
                <a:effectLst/>
              </a:rPr>
              <a:t> </a:t>
            </a:r>
            <a:r>
              <a:rPr lang="it-IT" dirty="0">
                <a:effectLst/>
              </a:rPr>
              <a:t>Colombina. </a:t>
            </a:r>
            <a:r>
              <a:rPr lang="hr-HR" dirty="0">
                <a:effectLst/>
              </a:rPr>
              <a:t>La </a:t>
            </a:r>
            <a:r>
              <a:rPr lang="hr-HR" dirty="0" err="1">
                <a:effectLst/>
              </a:rPr>
              <a:t>cosa</a:t>
            </a:r>
            <a:r>
              <a:rPr lang="hr-HR" dirty="0">
                <a:effectLst/>
              </a:rPr>
              <a:t> </a:t>
            </a:r>
            <a:r>
              <a:rPr lang="hr-HR" dirty="0" err="1">
                <a:effectLst/>
              </a:rPr>
              <a:t>che</a:t>
            </a:r>
            <a:r>
              <a:rPr lang="hr-HR" dirty="0">
                <a:effectLst/>
              </a:rPr>
              <a:t> </a:t>
            </a:r>
            <a:r>
              <a:rPr lang="hr-HR" dirty="0" err="1">
                <a:effectLst/>
              </a:rPr>
              <a:t>gli</a:t>
            </a:r>
            <a:r>
              <a:rPr lang="hr-HR" dirty="0">
                <a:effectLst/>
              </a:rPr>
              <a:t> interesa di </a:t>
            </a:r>
            <a:r>
              <a:rPr lang="hr-HR" dirty="0" err="1">
                <a:effectLst/>
              </a:rPr>
              <a:t>piu</a:t>
            </a:r>
            <a:r>
              <a:rPr lang="hr-HR" dirty="0">
                <a:effectLst/>
              </a:rPr>
              <a:t>’ e di </a:t>
            </a:r>
            <a:r>
              <a:rPr lang="it-IT" dirty="0">
                <a:effectLst/>
              </a:rPr>
              <a:t> fare soldi e talvolta è disonesto e </a:t>
            </a:r>
            <a:r>
              <a:rPr lang="hr-HR" dirty="0">
                <a:effectLst/>
              </a:rPr>
              <a:t>si </a:t>
            </a:r>
            <a:r>
              <a:rPr lang="hr-HR" dirty="0" err="1">
                <a:effectLst/>
              </a:rPr>
              <a:t>comporta</a:t>
            </a:r>
            <a:r>
              <a:rPr lang="hr-HR" dirty="0">
                <a:effectLst/>
              </a:rPr>
              <a:t> </a:t>
            </a:r>
            <a:r>
              <a:rPr lang="hr-HR" dirty="0" err="1">
                <a:effectLst/>
              </a:rPr>
              <a:t>come</a:t>
            </a:r>
            <a:r>
              <a:rPr lang="hr-HR" dirty="0">
                <a:effectLst/>
              </a:rPr>
              <a:t> </a:t>
            </a:r>
            <a:r>
              <a:rPr lang="it-IT" dirty="0">
                <a:effectLst/>
              </a:rPr>
              <a:t>un truffatore.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426" y="1377650"/>
            <a:ext cx="3678323" cy="439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620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524000" y="722313"/>
            <a:ext cx="9144000" cy="2387600"/>
          </a:xfrm>
        </p:spPr>
        <p:txBody>
          <a:bodyPr>
            <a:normAutofit/>
          </a:bodyPr>
          <a:lstStyle/>
          <a:p>
            <a:r>
              <a:rPr lang="hr-HR" sz="6600" dirty="0"/>
              <a:t>G</a:t>
            </a:r>
            <a:r>
              <a:rPr lang="en-US" sz="6600" dirty="0" err="1"/>
              <a:t>razie</a:t>
            </a:r>
            <a:r>
              <a:rPr lang="en-US" sz="6600" dirty="0"/>
              <a:t> per </a:t>
            </a:r>
            <a:r>
              <a:rPr lang="en-US" sz="6600" dirty="0" err="1"/>
              <a:t>l'attenzione</a:t>
            </a:r>
            <a:endParaRPr lang="en-US" sz="66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3450771" y="3185659"/>
            <a:ext cx="9144000" cy="1655762"/>
          </a:xfrm>
        </p:spPr>
        <p:txBody>
          <a:bodyPr>
            <a:normAutofit/>
          </a:bodyPr>
          <a:lstStyle/>
          <a:p>
            <a:r>
              <a:rPr lang="hr-HR" sz="2800" dirty="0"/>
              <a:t>Marea Vitez 7.a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5193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122</Words>
  <Application>Microsoft Office PowerPoint</Application>
  <PresentationFormat>Široki zaslon</PresentationFormat>
  <Paragraphs>17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Roboto</vt:lpstr>
      <vt:lpstr>Tema sustava Office</vt:lpstr>
      <vt:lpstr>Arlecchino</vt:lpstr>
      <vt:lpstr>PowerPoint prezentacija</vt:lpstr>
      <vt:lpstr>PowerPoint prezentacija</vt:lpstr>
      <vt:lpstr>Abbigliamento</vt:lpstr>
      <vt:lpstr>PowerPoint prezentacija</vt:lpstr>
      <vt:lpstr>PowerPoint prezentacija</vt:lpstr>
      <vt:lpstr>Grazie per l'attenzione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Arlecchino</dc:title>
  <dc:creator>Marea Vitez</dc:creator>
  <cp:lastModifiedBy>Marea Vitez</cp:lastModifiedBy>
  <cp:revision>7</cp:revision>
  <dcterms:created xsi:type="dcterms:W3CDTF">2024-02-16T18:26:53Z</dcterms:created>
  <dcterms:modified xsi:type="dcterms:W3CDTF">2024-02-24T08:13:56Z</dcterms:modified>
</cp:coreProperties>
</file>