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F60A71-37BC-BD39-0242-41AA92B73482}" v="453" dt="2024-06-10T15:56:57.826"/>
    <p1510:client id="{2D8F61CE-94BA-4283-8698-02F88DC207B8}" v="7" dt="2024-06-10T16:20:37.599"/>
    <p1510:client id="{CFCDBDF6-626E-CC04-D0F8-B2BE8195F668}" v="7" dt="2024-06-10T15:09:41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69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6/11/2024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60400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0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980" y="1030406"/>
            <a:ext cx="5068121" cy="3506879"/>
          </a:xfrm>
        </p:spPr>
        <p:txBody>
          <a:bodyPr anchor="ctr">
            <a:normAutofit/>
          </a:bodyPr>
          <a:lstStyle/>
          <a:p>
            <a:pPr algn="l"/>
            <a:r>
              <a:rPr lang="en-US" sz="3600">
                <a:latin typeface="Aptos"/>
              </a:rPr>
              <a:t>La Ferrari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7980" y="4691564"/>
            <a:ext cx="5068121" cy="11360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/>
              <a:t>Il </a:t>
            </a:r>
            <a:r>
              <a:rPr lang="en-US" err="1"/>
              <a:t>simbolo</a:t>
            </a:r>
            <a:r>
              <a:rPr lang="en-US"/>
              <a:t> </a:t>
            </a:r>
            <a:r>
              <a:rPr lang="en-US">
                <a:ea typeface="+mn-lt"/>
                <a:cs typeface="+mn-lt"/>
              </a:rPr>
              <a:t>è</a:t>
            </a:r>
            <a:r>
              <a:rPr lang="en-US"/>
              <a:t> cavallo </a:t>
            </a:r>
            <a:r>
              <a:rPr lang="en-US" err="1"/>
              <a:t>rampante</a:t>
            </a:r>
            <a:r>
              <a:rPr lang="en-US"/>
              <a:t> </a:t>
            </a:r>
          </a:p>
        </p:txBody>
      </p:sp>
      <p:pic>
        <p:nvPicPr>
          <p:cNvPr id="4" name="Picture 3" descr="Scuderia Ferrari HP">
            <a:extLst>
              <a:ext uri="{FF2B5EF4-FFF2-40B4-BE49-F238E27FC236}">
                <a16:creationId xmlns:a16="http://schemas.microsoft.com/office/drawing/2014/main" id="{C5706412-E644-5DF3-6AAA-F280B3D53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79" r="10716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1BDC9C-5B4D-7742-60B0-E39278C5D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1066" y="2104054"/>
            <a:ext cx="5625036" cy="1929451"/>
          </a:xfrm>
        </p:spPr>
        <p:txBody>
          <a:bodyPr anchor="ctr">
            <a:normAutofit/>
          </a:bodyPr>
          <a:lstStyle/>
          <a:p>
            <a:pPr algn="l"/>
            <a:r>
              <a:rPr lang="it" sz="3600" dirty="0">
                <a:latin typeface="Aptos"/>
                <a:cs typeface="Aharoni"/>
              </a:rPr>
              <a:t>Chi era il proprietario della Ferrari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8CCD78-2C78-E2AC-D6D8-B5E8EF9E6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4102" y="4042835"/>
            <a:ext cx="6787768" cy="27990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it">
                <a:solidFill>
                  <a:srgbClr val="1F1F1F"/>
                </a:solidFill>
                <a:latin typeface="Aptos"/>
              </a:rPr>
              <a:t>L'azienda è stata fondata da Enzo Ferrari nel 1929 con il nome di Scuderia Ferrari a Modena, Italia.</a:t>
            </a:r>
            <a:endParaRPr lang="en-US">
              <a:latin typeface="Aptos"/>
            </a:endParaRPr>
          </a:p>
        </p:txBody>
      </p:sp>
      <p:pic>
        <p:nvPicPr>
          <p:cNvPr id="4" name="Picture 3" descr="A person in a suit touching a person&amp;#39;s shoulder&#10;&#10;Description automatically generated">
            <a:extLst>
              <a:ext uri="{FF2B5EF4-FFF2-40B4-BE49-F238E27FC236}">
                <a16:creationId xmlns:a16="http://schemas.microsoft.com/office/drawing/2014/main" id="{F130FB23-C3F5-C356-CCA9-DE90EA1B1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7247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3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5F06D-AC44-0294-0A32-41534BD22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7980" y="1030406"/>
            <a:ext cx="5068121" cy="3506879"/>
          </a:xfrm>
        </p:spPr>
        <p:txBody>
          <a:bodyPr anchor="ctr">
            <a:normAutofit/>
          </a:bodyPr>
          <a:lstStyle/>
          <a:p>
            <a:pPr algn="l"/>
            <a:r>
              <a:rPr lang="en-US" sz="3600">
                <a:latin typeface="Aptos"/>
                <a:ea typeface="+mj-lt"/>
                <a:cs typeface="+mj-lt"/>
              </a:rPr>
              <a:t>La </a:t>
            </a:r>
            <a:r>
              <a:rPr lang="en-US" sz="3600" err="1">
                <a:latin typeface="Aptos"/>
                <a:ea typeface="+mj-lt"/>
                <a:cs typeface="+mj-lt"/>
              </a:rPr>
              <a:t>ferrari</a:t>
            </a:r>
            <a:r>
              <a:rPr lang="en-US" sz="3600">
                <a:latin typeface="Aptos"/>
                <a:ea typeface="+mj-lt"/>
                <a:cs typeface="+mj-lt"/>
              </a:rPr>
              <a:t> </a:t>
            </a:r>
            <a:r>
              <a:rPr lang="en-US" sz="3600" err="1">
                <a:latin typeface="Aptos"/>
                <a:ea typeface="+mj-lt"/>
                <a:cs typeface="+mj-lt"/>
              </a:rPr>
              <a:t>più</a:t>
            </a:r>
            <a:r>
              <a:rPr lang="en-US" sz="3600">
                <a:latin typeface="Aptos"/>
                <a:ea typeface="+mj-lt"/>
                <a:cs typeface="+mj-lt"/>
              </a:rPr>
              <a:t> antica</a:t>
            </a:r>
            <a:endParaRPr lang="en-US" sz="3600">
              <a:latin typeface="Apto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3545CE-83BA-08F9-1383-67CA4DB8A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3425" y="4537105"/>
            <a:ext cx="5052676" cy="154792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5000"/>
              </a:lnSpc>
            </a:pPr>
            <a:r>
              <a:rPr lang="en-US">
                <a:latin typeface="Aptos"/>
                <a:ea typeface="+mn-lt"/>
                <a:cs typeface="+mn-lt"/>
              </a:rPr>
              <a:t>La Ferrari 125 S è </a:t>
            </a:r>
            <a:r>
              <a:rPr lang="en-US" err="1">
                <a:latin typeface="Aptos"/>
                <a:ea typeface="+mn-lt"/>
                <a:cs typeface="+mn-lt"/>
              </a:rPr>
              <a:t>stata</a:t>
            </a:r>
            <a:r>
              <a:rPr lang="en-US">
                <a:latin typeface="Aptos"/>
                <a:ea typeface="+mn-lt"/>
                <a:cs typeface="+mn-lt"/>
              </a:rPr>
              <a:t> la prima </a:t>
            </a:r>
            <a:r>
              <a:rPr lang="en-US" err="1">
                <a:latin typeface="Aptos"/>
                <a:ea typeface="+mn-lt"/>
                <a:cs typeface="+mn-lt"/>
              </a:rPr>
              <a:t>autovettura</a:t>
            </a:r>
            <a:r>
              <a:rPr lang="en-US">
                <a:latin typeface="Aptos"/>
                <a:ea typeface="+mn-lt"/>
                <a:cs typeface="+mn-lt"/>
              </a:rPr>
              <a:t> </a:t>
            </a:r>
            <a:r>
              <a:rPr lang="en-US" err="1">
                <a:latin typeface="Aptos"/>
                <a:ea typeface="+mn-lt"/>
                <a:cs typeface="+mn-lt"/>
              </a:rPr>
              <a:t>costruita</a:t>
            </a:r>
            <a:r>
              <a:rPr lang="en-US">
                <a:latin typeface="Aptos"/>
                <a:ea typeface="+mn-lt"/>
                <a:cs typeface="+mn-lt"/>
              </a:rPr>
              <a:t> </a:t>
            </a:r>
            <a:r>
              <a:rPr lang="en-US" err="1">
                <a:latin typeface="Aptos"/>
                <a:ea typeface="+mn-lt"/>
                <a:cs typeface="+mn-lt"/>
              </a:rPr>
              <a:t>nel</a:t>
            </a:r>
            <a:r>
              <a:rPr lang="en-US">
                <a:latin typeface="Aptos"/>
                <a:ea typeface="+mn-lt"/>
                <a:cs typeface="+mn-lt"/>
              </a:rPr>
              <a:t> 1947.</a:t>
            </a:r>
            <a:endParaRPr lang="en-US">
              <a:latin typeface="Aptos"/>
            </a:endParaRPr>
          </a:p>
        </p:txBody>
      </p:sp>
      <p:pic>
        <p:nvPicPr>
          <p:cNvPr id="4" name="Picture 3" descr="Ferrari 125 S - Wikipedia">
            <a:extLst>
              <a:ext uri="{FF2B5EF4-FFF2-40B4-BE49-F238E27FC236}">
                <a16:creationId xmlns:a16="http://schemas.microsoft.com/office/drawing/2014/main" id="{1CE9A266-A2C1-6D56-707F-3F71DAEC66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4" r="33031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7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84039B-8CF9-47CD-8F02-B1DBD5E75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vo je najskuplji Ferrari u povijesti - Index.hr">
            <a:extLst>
              <a:ext uri="{FF2B5EF4-FFF2-40B4-BE49-F238E27FC236}">
                <a16:creationId xmlns:a16="http://schemas.microsoft.com/office/drawing/2014/main" id="{767CFE8E-BCB9-E9FF-D4FF-2936A86D1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8" r="1" b="1"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8D8C7A8-9E05-4465-8B1B-577C9F1DB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779221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5F11C4-8400-8A40-7B51-AC375686B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747059"/>
            <a:ext cx="5989320" cy="2762904"/>
          </a:xfrm>
        </p:spPr>
        <p:txBody>
          <a:bodyPr>
            <a:normAutofit/>
          </a:bodyPr>
          <a:lstStyle/>
          <a:p>
            <a:pPr algn="l"/>
            <a:r>
              <a:rPr lang="it">
                <a:solidFill>
                  <a:schemeClr val="bg1"/>
                </a:solidFill>
                <a:latin typeface="Aptos"/>
              </a:rPr>
              <a:t>La ferrari più costosa</a:t>
            </a:r>
            <a:endParaRPr lang="en-US">
              <a:solidFill>
                <a:schemeClr val="bg1"/>
              </a:solidFill>
              <a:latin typeface="Apto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569AA4-C3A7-2B7D-1B2E-05F41A373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10000"/>
            <a:ext cx="5989320" cy="1524000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5000"/>
              </a:lnSpc>
            </a:pPr>
            <a:r>
              <a:rPr lang="it" dirty="0">
                <a:solidFill>
                  <a:schemeClr val="bg1"/>
                </a:solidFill>
                <a:latin typeface="Aptos"/>
              </a:rPr>
              <a:t>Ferrari 250 GTO del 1962 venduta all'asta per una cifra record. Il prezzo finale per la Ferrari più costosa del mondo è stato di 51 milioni di dollari</a:t>
            </a:r>
            <a:r>
              <a:rPr lang="hr-HR">
                <a:solidFill>
                  <a:schemeClr val="bg1"/>
                </a:solidFill>
                <a:latin typeface="Aptos"/>
              </a:rPr>
              <a:t>.</a:t>
            </a:r>
            <a:endParaRPr lang="en-US" dirty="0">
              <a:solidFill>
                <a:schemeClr val="bg1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4172368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84039B-8CF9-47CD-8F02-B1DBD5E75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a li Ferrari poseduje najbrži automobil na pravcu?">
            <a:extLst>
              <a:ext uri="{FF2B5EF4-FFF2-40B4-BE49-F238E27FC236}">
                <a16:creationId xmlns:a16="http://schemas.microsoft.com/office/drawing/2014/main" id="{EC712522-F3C5-E0E2-3F95-072F062230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94" b="7237"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8D8C7A8-9E05-4465-8B1B-577C9F1DB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779221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E5779-1B96-8C21-D751-897D253D3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747059"/>
            <a:ext cx="5989320" cy="2762904"/>
          </a:xfrm>
        </p:spPr>
        <p:txBody>
          <a:bodyPr>
            <a:normAutofit/>
          </a:bodyPr>
          <a:lstStyle/>
          <a:p>
            <a:pPr algn="l"/>
            <a:r>
              <a:rPr lang="it">
                <a:solidFill>
                  <a:schemeClr val="bg1"/>
                </a:solidFill>
                <a:latin typeface="Aptos"/>
                <a:cs typeface="Aharoni"/>
              </a:rPr>
              <a:t>La Ferrari più veloce</a:t>
            </a:r>
            <a:endParaRPr lang="en-US">
              <a:solidFill>
                <a:schemeClr val="bg1"/>
              </a:solidFill>
              <a:latin typeface="Aptos"/>
              <a:cs typeface="Aharon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353DC-4CB3-91D8-5291-CEDA7E90E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10000"/>
            <a:ext cx="5989320" cy="15240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it">
                <a:solidFill>
                  <a:schemeClr val="bg1"/>
                </a:solidFill>
                <a:latin typeface="Aptos"/>
              </a:rPr>
              <a:t>La Ferrari SF90 Stradale è il modello di Maranello più veloce della storia. La velocità massima è di 340 km</a:t>
            </a:r>
            <a:endParaRPr lang="en-US">
              <a:solidFill>
                <a:schemeClr val="bg1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313681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C502BD-3766-4D83-94CC-391A4CD4E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uto inglese vintage">
            <a:extLst>
              <a:ext uri="{FF2B5EF4-FFF2-40B4-BE49-F238E27FC236}">
                <a16:creationId xmlns:a16="http://schemas.microsoft.com/office/drawing/2014/main" id="{01B26620-5C50-9210-B1F9-1EE28405E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40" r="-2" b="1563"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67CC89-052A-4B89-A1FF-972E522C6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9637F-6DF9-7DAF-4F9C-CB699998C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4" y="1700286"/>
            <a:ext cx="11404256" cy="1625700"/>
          </a:xfrm>
        </p:spPr>
        <p:txBody>
          <a:bodyPr>
            <a:normAutofit fontScale="90000"/>
          </a:bodyPr>
          <a:lstStyle/>
          <a:p>
            <a:pPr algn="l"/>
            <a:r>
              <a:rPr lang="it" sz="5600">
                <a:solidFill>
                  <a:schemeClr val="bg1"/>
                </a:solidFill>
                <a:latin typeface="Aptos"/>
              </a:rPr>
              <a:t>Tutte le Ferrari che sono state realizzate</a:t>
            </a:r>
            <a:endParaRPr lang="en-US" sz="5600">
              <a:solidFill>
                <a:schemeClr val="bg1"/>
              </a:solidFill>
              <a:latin typeface="Aptos"/>
              <a:cs typeface="Aharon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24084D-B66C-E4BF-37FB-3518F3A6D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95" y="3181825"/>
            <a:ext cx="11409405" cy="368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612 Scaglietti</a:t>
            </a:r>
          </a:p>
          <a:p>
            <a:pPr algn="l"/>
            <a:r>
              <a:rPr lang="en-US">
                <a:solidFill>
                  <a:schemeClr val="bg1"/>
                </a:solidFill>
              </a:rPr>
              <a:t>575 GTC</a:t>
            </a:r>
          </a:p>
          <a:p>
            <a:pPr algn="l"/>
            <a:r>
              <a:rPr lang="en-US">
                <a:solidFill>
                  <a:schemeClr val="bg1"/>
                </a:solidFill>
              </a:rPr>
              <a:t>575M Maranello</a:t>
            </a:r>
          </a:p>
          <a:p>
            <a:pPr algn="l"/>
            <a:r>
              <a:rPr lang="en-US">
                <a:solidFill>
                  <a:schemeClr val="bg1"/>
                </a:solidFill>
              </a:rPr>
              <a:t>456M GT</a:t>
            </a:r>
          </a:p>
          <a:p>
            <a:pPr algn="l"/>
            <a:r>
              <a:rPr lang="en-US">
                <a:solidFill>
                  <a:schemeClr val="bg1"/>
                </a:solidFill>
              </a:rPr>
              <a:t>Enzo Ferrari</a:t>
            </a:r>
          </a:p>
          <a:p>
            <a:pPr algn="l"/>
            <a:r>
              <a:rPr lang="en-US">
                <a:solidFill>
                  <a:schemeClr val="bg1"/>
                </a:solidFill>
              </a:rPr>
              <a:t>360 GT</a:t>
            </a:r>
          </a:p>
          <a:p>
            <a:pPr algn="l"/>
            <a:r>
              <a:rPr lang="en-US">
                <a:solidFill>
                  <a:schemeClr val="bg1"/>
                </a:solidFill>
              </a:rPr>
              <a:t>360 Spider</a:t>
            </a:r>
          </a:p>
          <a:p>
            <a:pPr algn="l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46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C502BD-3766-4D83-94CC-391A4CD4E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errari Enzo - Wikipedia">
            <a:extLst>
              <a:ext uri="{FF2B5EF4-FFF2-40B4-BE49-F238E27FC236}">
                <a16:creationId xmlns:a16="http://schemas.microsoft.com/office/drawing/2014/main" id="{55C24DFE-5BD9-6E1D-2DC8-2D827486B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33" b="7162"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67CC89-052A-4B89-A1FF-972E522C6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5A610-A3A4-CC17-C7CD-86ACACEDA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651624"/>
            <a:ext cx="10668000" cy="1775010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  <a:cs typeface="Aharoni"/>
              </a:rPr>
              <a:t>Ferrari Enzo 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14B5D5-1F8C-6AF8-C2AB-B8F378005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95" y="5411188"/>
            <a:ext cx="11409405" cy="13539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it">
                <a:solidFill>
                  <a:srgbClr val="FF0000"/>
                </a:solidFill>
                <a:latin typeface="Aptos"/>
              </a:rPr>
              <a:t>La Ferrari Enzo F140 commercializzata ufficialmente come Enzo Ferrari.</a:t>
            </a:r>
            <a:endParaRPr lang="en-US">
              <a:solidFill>
                <a:srgbClr val="FF0000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712957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687785-6ED0-928C-6C8C-04C71E7BCE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47"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C982AD0-6B29-4C72-8F4E-229BAA86C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7575"/>
            <a:ext cx="12192000" cy="164455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9EFE1-585F-10B3-1EF1-9A94167F2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980728"/>
            <a:ext cx="8156811" cy="964078"/>
          </a:xfrm>
        </p:spPr>
        <p:txBody>
          <a:bodyPr anchor="b">
            <a:normAutofit/>
          </a:bodyPr>
          <a:lstStyle/>
          <a:p>
            <a:pPr algn="l"/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C7CC0-005A-C167-4078-ABF9C25078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953" y="1944806"/>
            <a:ext cx="8156812" cy="480675"/>
          </a:xfrm>
        </p:spPr>
        <p:txBody>
          <a:bodyPr anchor="t"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Da Lukas </a:t>
            </a:r>
            <a:r>
              <a:rPr lang="en-US" sz="2000" err="1">
                <a:solidFill>
                  <a:schemeClr val="bg1"/>
                </a:solidFill>
              </a:rPr>
              <a:t>Dabić</a:t>
            </a:r>
            <a:r>
              <a:rPr lang="en-US" sz="2000">
                <a:solidFill>
                  <a:schemeClr val="bg1"/>
                </a:solidFill>
              </a:rPr>
              <a:t> 6.b</a:t>
            </a:r>
          </a:p>
        </p:txBody>
      </p:sp>
    </p:spTree>
    <p:extLst>
      <p:ext uri="{BB962C8B-B14F-4D97-AF65-F5344CB8AC3E}">
        <p14:creationId xmlns:p14="http://schemas.microsoft.com/office/powerpoint/2010/main" val="4183115141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148</Words>
  <Application>Microsoft Office PowerPoint</Application>
  <PresentationFormat>Široki zaslon</PresentationFormat>
  <Paragraphs>21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Aharoni</vt:lpstr>
      <vt:lpstr>Aptos</vt:lpstr>
      <vt:lpstr>Arial</vt:lpstr>
      <vt:lpstr>Avenir Next LT Pro</vt:lpstr>
      <vt:lpstr>PrismaticVTI</vt:lpstr>
      <vt:lpstr>La Ferrari</vt:lpstr>
      <vt:lpstr>Chi era il proprietario della Ferrari</vt:lpstr>
      <vt:lpstr>La ferrari più antica</vt:lpstr>
      <vt:lpstr>La ferrari più costosa</vt:lpstr>
      <vt:lpstr>La Ferrari più veloce</vt:lpstr>
      <vt:lpstr>Tutte le Ferrari che sono state realizzate</vt:lpstr>
      <vt:lpstr>Ferrari Enzo 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Lukas Dabić</cp:lastModifiedBy>
  <cp:revision>2</cp:revision>
  <dcterms:created xsi:type="dcterms:W3CDTF">2024-06-09T12:04:12Z</dcterms:created>
  <dcterms:modified xsi:type="dcterms:W3CDTF">2024-06-11T05:27:59Z</dcterms:modified>
</cp:coreProperties>
</file>