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C21E-E63D-71B9-ECD4-E291C3EF4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6B789-A0C9-3246-8AE6-BD08796DD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AC231-4AA5-98B4-DE81-4257E5A3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42D93-3ACB-FB41-829C-5A5FD5A1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45BD5-9CD4-628A-36E9-B7B7E5C0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CF1E-61B3-4EF6-E5C4-B9603322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881B7-5BA9-D17E-2E2B-D4E317F7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89AE7-A2DB-1391-B047-321F1743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3E3C-4239-DC67-B7EC-E5F24D6F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EE23-46CA-CB37-3E35-475D37EB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7EBAD-13BE-80AC-3036-6C37A6BB8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B6D4D-7363-4EAD-9151-671DC0AD8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B0997-A035-BC9E-ADE9-FBF979DF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BD451-3297-0A82-B910-52DB37EC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BD1D-F8A2-86E7-ECAC-989AE608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279A-AD9F-CE87-694C-7FF6D305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52DD-9ABF-9B35-79D5-E1278B7DD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0A04C-E924-70BD-E6C2-95893991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97B0-129D-F161-4B43-16141B4F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7F30D-D034-4D8F-41F5-03F910CA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1864-F134-5EFB-56ED-55F14FF1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2BFC9-D89F-37D6-3001-0147051F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1C3BA-3356-665E-DEE7-4FE1816D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48D54-EBEA-AF4C-FAD9-5060A432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40F9-8B50-ED49-FE91-568D30A5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C447-17F1-3F71-C0E4-37FEF2F3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93404-C917-9EEE-6DDE-B0B237027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60871-5904-DF66-B65D-71A813FEA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8D970-7EC9-BFBA-2592-5B104BF3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1B7FD-CDA3-3618-F154-22696DE4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B2908-7226-F008-A1F1-E06B7CF4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1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6F0A-99EB-4468-1166-01A90DA0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B1F2B-DC4E-9A95-2DCD-02E32338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FC3A8-556B-9CEF-0D3B-520FA81F9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9D4E2-ED2F-114F-68D5-8A0321ECC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8BA73-58D3-D65A-4DAC-B161AD1B8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7CB6E-305F-958C-E96D-B49A2437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D3108-85B5-52EC-D8DA-36BEFB5F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8645C-6D9F-92A4-8660-74943F98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3D44-A899-E80C-7278-380AB109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4CC1F-91A4-E636-D22D-337B0586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E19D1-B8D5-8B44-2A77-DAEE43C7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32CA0-7FDE-A08A-1010-C0CEA94B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2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03CD0-825A-1E4E-A6F7-2D48DA89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C5F41-F183-A596-FA68-6EA7BE46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CB577-F822-B61F-EBC8-2EE69B48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C84A-21F9-1D64-7C64-763178FD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3C1B-C351-5970-C826-F7B2ECDC6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BFA3F-E70F-212B-6D19-77449F30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6C1C7-6D2C-67FF-6F08-041385A1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35E9A-B39C-8648-088D-2E8B3060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7476B-E7F6-EEF3-9FE4-547F7EC2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62B8-4795-F40D-D268-DD4F2694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A1D59-CFBC-3692-1B62-811B58F2D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5F374-FFD7-EB86-A9BD-0DADEEC77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53EA-EF1E-6519-5146-69B07BA8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0EFA1-CE1C-B3AF-A099-576A0164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4CAD8-4729-97C5-21B8-D0469D80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AD74A-3E80-4370-C029-B747D86D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DFDED-8CDA-2842-9F90-8CCAC1644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BA9A6-DCF7-8A8F-B919-1DB655AFF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482E-C4CC-4011-8D60-839E8624ADB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B1CD6-AECC-CEFE-46FC-0D1AFA57E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1272C-5735-8C8A-D3ED-3AB00A37C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D478-5791-4301-AD2D-9C162914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41F2-213A-C886-A242-4BAFB29A5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Sicilia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E1584-D095-264C-85B5-3C905713B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5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2BD-EB38-1F5E-657E-AC0CFDA0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Dove si trova la Sicilia?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E646-D950-6B62-3615-F592CD81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La Sicilia s</a:t>
            </a:r>
            <a:r>
              <a:rPr lang="it-IT" dirty="0"/>
              <a:t>i affaccia a nord sul mar Tirreno, a nord-est è divisa dall'Italia dallo stretto di Messina ed è bagnata a est dal mar Ionio, a sud-ovest è divisa dall'Africa dal canale di Sicilia.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C0C41-6B46-A2C1-4427-32FD28885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63" y="3097764"/>
            <a:ext cx="2995127" cy="3564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3D888F-48AD-6B9D-BE81-F35094697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07" y="3097764"/>
            <a:ext cx="5693229" cy="37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E7DD-9B1E-06F3-C110-1502C899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 e </a:t>
            </a:r>
            <a:r>
              <a:rPr lang="en-US" dirty="0" err="1"/>
              <a:t>leggende</a:t>
            </a:r>
            <a:r>
              <a:rPr lang="en-US" dirty="0"/>
              <a:t> </a:t>
            </a:r>
            <a:r>
              <a:rPr lang="en-US" dirty="0" err="1"/>
              <a:t>Siciliane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4366-4CC1-6005-9B93-766545D8C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Sicilia è una terra ricca di miti e leggende ma soprattutto di luoghi che hanno ispirato la nascita di affascinanti vicende mitologiche: ciclopi, divinità greche e ninfe sono i protagonisti principali di questi racconti tramandati da secoli.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92F7C-2424-2F63-6BC2-0B2F4177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322" y="3359020"/>
            <a:ext cx="6571764" cy="34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2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7F8E-8495-25E0-8400-4E41913D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Le teste di Moro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4165D-CA28-E5A8-BC9A-17F1CE3A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teste di Moro sono vasi in ceramica raffiguranti volti umani, caratterizzate da una ricchezza di dettagli, colori vivaci e espressioni intense. La loro origine risale al periodo dell'occupazione araba in Sicilia, tra l'XI e il XII secolo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AC43F-877E-534A-2385-517EA429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2" y="3354355"/>
            <a:ext cx="5878287" cy="342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8903D2-F505-DE35-5DEF-E910A579E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976" y="3125805"/>
            <a:ext cx="5103844" cy="335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0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5119-3893-9EAF-B94D-E265542D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Cibi famosi della Sicilia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F3AC-9572-703A-C1B0-BA63541A8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Alcuni dei cibi più noti a livello globale sono il cannolo siciliano, la cassata siciliana, la pasta di mandorle, la frutta Martorana, gli iris, la granita, il gelato e le arancine.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8E830-E820-4A15-06DB-BB94B702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3036"/>
            <a:ext cx="6430347" cy="333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83645-6BFB-096D-8D4C-633B54224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725" y="3429000"/>
            <a:ext cx="5284237" cy="32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242C-000C-10A7-AECC-23E349D4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E978-0921-E185-96F1-27C0BCE0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32" y="1690688"/>
            <a:ext cx="10515600" cy="4351338"/>
          </a:xfrm>
        </p:spPr>
        <p:txBody>
          <a:bodyPr/>
          <a:lstStyle/>
          <a:p>
            <a:pPr algn="ctr"/>
            <a:endParaRPr lang="hr-HR" dirty="0"/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5400" dirty="0"/>
              <a:t>GRAZIE PER L’ATTENZIONE!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02B25-8934-E15A-1A87-4A2B4710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723" y="3429000"/>
            <a:ext cx="49265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6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Sicilia</vt:lpstr>
      <vt:lpstr>Dove si trova la Sicilia?</vt:lpstr>
      <vt:lpstr>Miti e leggende Siciliane</vt:lpstr>
      <vt:lpstr>Le teste di Moro</vt:lpstr>
      <vt:lpstr>Cibi famosi della Sicilia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Sicilia</dc:title>
  <dc:creator>PC</dc:creator>
  <cp:lastModifiedBy>PC</cp:lastModifiedBy>
  <cp:revision>1</cp:revision>
  <dcterms:created xsi:type="dcterms:W3CDTF">2024-06-08T14:18:50Z</dcterms:created>
  <dcterms:modified xsi:type="dcterms:W3CDTF">2024-06-08T14:18:53Z</dcterms:modified>
</cp:coreProperties>
</file>